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6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F13FA-7987-44E5-87EC-EFFE6DDCAEC3}" type="datetimeFigureOut">
              <a:rPr lang="zh-HK" altLang="en-US" smtClean="0"/>
              <a:t>14/9/2026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8C76-C8F0-49B2-9FC8-97E2F69521F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98559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F13FA-7987-44E5-87EC-EFFE6DDCAEC3}" type="datetimeFigureOut">
              <a:rPr lang="zh-HK" altLang="en-US" smtClean="0"/>
              <a:t>14/9/2026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8C76-C8F0-49B2-9FC8-97E2F69521F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37696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F13FA-7987-44E5-87EC-EFFE6DDCAEC3}" type="datetimeFigureOut">
              <a:rPr lang="zh-HK" altLang="en-US" smtClean="0"/>
              <a:t>14/9/2026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8C76-C8F0-49B2-9FC8-97E2F69521F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52250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F13FA-7987-44E5-87EC-EFFE6DDCAEC3}" type="datetimeFigureOut">
              <a:rPr lang="zh-HK" altLang="en-US" smtClean="0"/>
              <a:t>14/9/2026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8C76-C8F0-49B2-9FC8-97E2F69521F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60710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F13FA-7987-44E5-87EC-EFFE6DDCAEC3}" type="datetimeFigureOut">
              <a:rPr lang="zh-HK" altLang="en-US" smtClean="0"/>
              <a:t>14/9/2026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8C76-C8F0-49B2-9FC8-97E2F69521F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29569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F13FA-7987-44E5-87EC-EFFE6DDCAEC3}" type="datetimeFigureOut">
              <a:rPr lang="zh-HK" altLang="en-US" smtClean="0"/>
              <a:t>14/9/2026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8C76-C8F0-49B2-9FC8-97E2F69521F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9185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F13FA-7987-44E5-87EC-EFFE6DDCAEC3}" type="datetimeFigureOut">
              <a:rPr lang="zh-HK" altLang="en-US" smtClean="0"/>
              <a:t>14/9/2026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8C76-C8F0-49B2-9FC8-97E2F69521F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09457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F13FA-7987-44E5-87EC-EFFE6DDCAEC3}" type="datetimeFigureOut">
              <a:rPr lang="zh-HK" altLang="en-US" smtClean="0"/>
              <a:t>14/9/2026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8C76-C8F0-49B2-9FC8-97E2F69521F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44262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F13FA-7987-44E5-87EC-EFFE6DDCAEC3}" type="datetimeFigureOut">
              <a:rPr lang="zh-HK" altLang="en-US" smtClean="0"/>
              <a:t>14/9/2026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8C76-C8F0-49B2-9FC8-97E2F69521F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12808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F13FA-7987-44E5-87EC-EFFE6DDCAEC3}" type="datetimeFigureOut">
              <a:rPr lang="zh-HK" altLang="en-US" smtClean="0"/>
              <a:t>14/9/2026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8C76-C8F0-49B2-9FC8-97E2F69521F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47750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F13FA-7987-44E5-87EC-EFFE6DDCAEC3}" type="datetimeFigureOut">
              <a:rPr lang="zh-HK" altLang="en-US" smtClean="0"/>
              <a:t>14/9/2026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98C76-C8F0-49B2-9FC8-97E2F69521F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56956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F13FA-7987-44E5-87EC-EFFE6DDCAEC3}" type="datetimeFigureOut">
              <a:rPr lang="zh-HK" altLang="en-US" smtClean="0"/>
              <a:t>14/9/2026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98C76-C8F0-49B2-9FC8-97E2F69521FC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3009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148" y="782231"/>
            <a:ext cx="2979097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743" y="782231"/>
            <a:ext cx="2065549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697" y="3809535"/>
            <a:ext cx="2507985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哈啾！我感冒了－金石堂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8" t="10402" r="13763" b="10638"/>
          <a:stretch>
            <a:fillRect/>
          </a:stretch>
        </p:blipFill>
        <p:spPr bwMode="auto">
          <a:xfrm>
            <a:off x="6102465" y="3809535"/>
            <a:ext cx="2634184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童樂園| 繪本列車‧韓國系列圖書(高班) — 我要和企鵝做朋友| HKTVmall 香港最大網購平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6455" y="782231"/>
            <a:ext cx="2883078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4471248" y="0"/>
            <a:ext cx="32624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4000" dirty="0" smtClean="0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高班</a:t>
            </a:r>
            <a:r>
              <a:rPr lang="en-GB" altLang="zh-HK" sz="4000" dirty="0" err="1" smtClean="0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繪本</a:t>
            </a:r>
            <a:r>
              <a:rPr lang="zh-TW" altLang="en-US" sz="4000" dirty="0" smtClean="0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用書</a:t>
            </a:r>
            <a:endParaRPr lang="en-GB" altLang="zh-HK" sz="4000" dirty="0">
              <a:solidFill>
                <a:srgbClr val="0000FF"/>
              </a:solidFill>
              <a:latin typeface="Arial" panose="020B0604020202020204" pitchFamily="34" charset="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00711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71248" y="0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TW" altLang="en-US" sz="4000" dirty="0" smtClean="0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低班</a:t>
            </a:r>
            <a:r>
              <a:rPr lang="en-GB" altLang="zh-HK" sz="4000" dirty="0" err="1" smtClean="0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繪本</a:t>
            </a:r>
            <a:r>
              <a:rPr lang="zh-TW" altLang="en-US" sz="4000" dirty="0" smtClean="0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用書</a:t>
            </a:r>
            <a:endParaRPr lang="en-GB" altLang="zh-HK" sz="4000" dirty="0">
              <a:solidFill>
                <a:srgbClr val="0000FF"/>
              </a:solidFill>
              <a:latin typeface="Arial" panose="020B0604020202020204" pitchFamily="34" charset="0"/>
              <a:ea typeface="標楷體" panose="03000509000000000000" pitchFamily="65" charset="-120"/>
            </a:endParaRPr>
          </a:p>
        </p:txBody>
      </p:sp>
      <p:pic>
        <p:nvPicPr>
          <p:cNvPr id="5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6" t="5553" r="5103" b="5875"/>
          <a:stretch>
            <a:fillRect/>
          </a:stretch>
        </p:blipFill>
        <p:spPr bwMode="auto">
          <a:xfrm>
            <a:off x="1631344" y="1074373"/>
            <a:ext cx="2484438" cy="254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363" y="1099608"/>
            <a:ext cx="2503487" cy="259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6" descr="塑膠袋流浪記- 賽馬會「世界小小公民」教育計劃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064" y="3987209"/>
            <a:ext cx="2900480" cy="2212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出發吧!鼴鼠號小火車｜南亞圖書– 南亞圖書SA Book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68" y="3858639"/>
            <a:ext cx="2875724" cy="2483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媽媽買綠豆— Seeds Children's Booksto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47" y="3929194"/>
            <a:ext cx="2342162" cy="234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神奇的藍色水桶(三版)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7" b="6456"/>
          <a:stretch/>
        </p:blipFill>
        <p:spPr bwMode="auto">
          <a:xfrm>
            <a:off x="8971641" y="3788084"/>
            <a:ext cx="2870248" cy="2483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7555" y="1074373"/>
            <a:ext cx="3035978" cy="264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942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</Words>
  <Application>Microsoft Office PowerPoint</Application>
  <PresentationFormat>寬螢幕</PresentationFormat>
  <Paragraphs>2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新細明體</vt:lpstr>
      <vt:lpstr>標楷體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Microsoft 帳戶</dc:creator>
  <cp:lastModifiedBy>Microsoft 帳戶</cp:lastModifiedBy>
  <cp:revision>3</cp:revision>
  <dcterms:created xsi:type="dcterms:W3CDTF">2026-09-14T07:39:16Z</dcterms:created>
  <dcterms:modified xsi:type="dcterms:W3CDTF">2026-09-14T07:45:20Z</dcterms:modified>
</cp:coreProperties>
</file>